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24" r:id="rId4"/>
    <p:sldId id="525" r:id="rId5"/>
    <p:sldId id="530" r:id="rId6"/>
    <p:sldId id="526" r:id="rId7"/>
    <p:sldId id="529" r:id="rId8"/>
    <p:sldId id="532" r:id="rId9"/>
    <p:sldId id="533" r:id="rId10"/>
    <p:sldId id="531" r:id="rId11"/>
    <p:sldId id="527" r:id="rId12"/>
    <p:sldId id="528"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HPC_Training/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11/Exercise_Fragment_Part1/webapp/fragments/SupplierTab.fragment.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1/Exercise_Fragment_Part1/webapp/fragments/MoreInfo.fragment.xml" TargetMode="External"/><Relationship Id="rId5" Type="http://schemas.openxmlformats.org/officeDocument/2006/relationships/hyperlink" Target="https://github.com/soyuztechnologies/HPC_Training/blob/master/Day%2011/Exercise_Fragment_Part1/webapp/fragments/Cities.fragment.xml" TargetMode="External"/><Relationship Id="rId10" Type="http://schemas.openxmlformats.org/officeDocument/2006/relationships/hyperlink" Target="https://github.com/soyuztechnologies/HPC_Training/blob/master/Day%2011/Exercise_Fragment_Part2/webapp/fragments/popup.fragment.xml" TargetMode="External"/><Relationship Id="rId4" Type="http://schemas.openxmlformats.org/officeDocument/2006/relationships/hyperlink" Target="https://github.com/soyuztechnologies/HPC_Training/blob/master/Day%2011/Exercise_Fragment_Part1/webapp/view/View2.view.xml" TargetMode="External"/><Relationship Id="rId9" Type="http://schemas.openxmlformats.org/officeDocument/2006/relationships/hyperlink" Target="https://github.com/soyuztechnologies/HPC_Training/blob/master/Day%2011/Exercise_Fragment_Part2/webapp/fragments/SupplierTab.fragment.xml"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1674</Words>
  <Application>Microsoft Office PowerPoint</Application>
  <PresentationFormat>Widescreen</PresentationFormat>
  <Paragraphs>215</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Narrow</vt:lpstr>
      <vt:lpstr>Calibri</vt:lpstr>
      <vt:lpstr>Calibri (Body)</vt:lpstr>
      <vt:lpstr>Calibri Light</vt:lpstr>
      <vt:lpstr>Consolas</vt:lpstr>
      <vt:lpstr>Cooper Black</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693</cp:revision>
  <dcterms:created xsi:type="dcterms:W3CDTF">2016-07-10T03:33:26Z</dcterms:created>
  <dcterms:modified xsi:type="dcterms:W3CDTF">2022-01-29T14:05:00Z</dcterms:modified>
</cp:coreProperties>
</file>